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96" r:id="rId5"/>
    <p:sldId id="297" r:id="rId6"/>
    <p:sldId id="279" r:id="rId7"/>
    <p:sldId id="278" r:id="rId8"/>
    <p:sldId id="272" r:id="rId9"/>
    <p:sldId id="286" r:id="rId10"/>
    <p:sldId id="281" r:id="rId11"/>
    <p:sldId id="282" r:id="rId12"/>
    <p:sldId id="284" r:id="rId13"/>
    <p:sldId id="259" r:id="rId14"/>
    <p:sldId id="288" r:id="rId15"/>
    <p:sldId id="287" r:id="rId16"/>
    <p:sldId id="289" r:id="rId17"/>
    <p:sldId id="266" r:id="rId18"/>
    <p:sldId id="290" r:id="rId19"/>
    <p:sldId id="291" r:id="rId20"/>
    <p:sldId id="292" r:id="rId21"/>
    <p:sldId id="293" r:id="rId22"/>
    <p:sldId id="294" r:id="rId23"/>
    <p:sldId id="295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50" d="100"/>
          <a:sy n="50" d="100"/>
        </p:scale>
        <p:origin x="17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8273" r="16548"/>
          <a:stretch/>
        </p:blipFill>
        <p:spPr bwMode="auto">
          <a:xfrm>
            <a:off x="-1" y="0"/>
            <a:ext cx="9144001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4343400"/>
            <a:ext cx="9144001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MID TERM DEFENSE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Stop for trekking 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5276262" y="5151835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564629" y="529627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.ACTIVITY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.TABLE </a:t>
            </a:r>
            <a:r>
              <a:rPr lang="en-US" dirty="0">
                <a:solidFill>
                  <a:schemeClr val="bg1"/>
                </a:solidFill>
              </a:rPr>
              <a:t>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SCHEMA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71" y="0"/>
            <a:ext cx="6879957" cy="63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884" t="969" r="1542" b="7750"/>
          <a:stretch/>
        </p:blipFill>
        <p:spPr>
          <a:xfrm>
            <a:off x="-171450" y="1032613"/>
            <a:ext cx="9010650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8EB123-B133-49C0-860C-76C4BDD1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511849"/>
            <a:ext cx="6658904" cy="3505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.SCREEN </a:t>
            </a:r>
            <a:r>
              <a:rPr lang="en-US" dirty="0">
                <a:solidFill>
                  <a:schemeClr val="bg1"/>
                </a:solidFill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1" y="2271315"/>
            <a:ext cx="8625737" cy="4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OBJECTIVE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310"/>
          <a:stretch/>
        </p:blipFill>
        <p:spPr>
          <a:xfrm>
            <a:off x="304323" y="2290365"/>
            <a:ext cx="8458677" cy="41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(Blog 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2" y="2258155"/>
            <a:ext cx="8697175" cy="40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69838"/>
            <a:ext cx="8515350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228850"/>
            <a:ext cx="8915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2.Objectives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Establish </a:t>
            </a:r>
            <a:r>
              <a:rPr lang="en-US" sz="2000" dirty="0">
                <a:solidFill>
                  <a:schemeClr val="bg1"/>
                </a:solidFill>
              </a:rPr>
              <a:t>an online platform that specializes in offering Nepali-made trekking equipment.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Emphasize </a:t>
            </a:r>
            <a:r>
              <a:rPr lang="en-US" sz="2000" dirty="0">
                <a:solidFill>
                  <a:schemeClr val="bg1"/>
                </a:solidFill>
              </a:rPr>
              <a:t>quality, affordability, and accessibility in the selection of products and Promote Nepali craftsmanship and support local artisans.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-130628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72809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 smtClean="0">
                <a:solidFill>
                  <a:schemeClr val="bg1"/>
                </a:solidFill>
              </a:rPr>
              <a:t>.DFD LEVEL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63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50" y="403224"/>
            <a:ext cx="7169150" cy="51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CASE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183</Words>
  <Application>Microsoft Office PowerPoint</Application>
  <PresentationFormat>On-screen Show (4:3)</PresentationFormat>
  <Paragraphs>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1_Blue Waves</vt:lpstr>
      <vt:lpstr>MID TERM DEFENSE </vt:lpstr>
      <vt:lpstr>PowerPoint Presentation</vt:lpstr>
      <vt:lpstr>1.Introduction</vt:lpstr>
      <vt:lpstr>2.Objectives </vt:lpstr>
      <vt:lpstr>3.DFD LEVEL</vt:lpstr>
      <vt:lpstr>PowerPoint Presentation</vt:lpstr>
      <vt:lpstr>PowerPoint Presentation</vt:lpstr>
      <vt:lpstr>4.USE CASE DIAGRAM</vt:lpstr>
      <vt:lpstr>PowerPoint Presentation</vt:lpstr>
      <vt:lpstr>5.ACTIVITY DIAGRAM</vt:lpstr>
      <vt:lpstr>PowerPoint Presentation</vt:lpstr>
      <vt:lpstr>PowerPoint Presentation</vt:lpstr>
      <vt:lpstr>6.TABLE IN DATABASE SCHEMA</vt:lpstr>
      <vt:lpstr>PowerPoint Presentation</vt:lpstr>
      <vt:lpstr>PowerPoint Presentation</vt:lpstr>
      <vt:lpstr>7. GANTT CHART</vt:lpstr>
      <vt:lpstr>Gantt chart</vt:lpstr>
      <vt:lpstr>8.SCREEN LAYOUT</vt:lpstr>
      <vt:lpstr>Login Page</vt:lpstr>
      <vt:lpstr>Register Page</vt:lpstr>
      <vt:lpstr>Home page (Blog post)</vt:lpstr>
      <vt:lpstr>Home page (Product category)</vt:lpstr>
      <vt:lpstr>Home page (Product category)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46</cp:revision>
  <dcterms:created xsi:type="dcterms:W3CDTF">2024-02-24T17:10:00Z</dcterms:created>
  <dcterms:modified xsi:type="dcterms:W3CDTF">2024-03-29T02:24:14Z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